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2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gif>
</file>

<file path=ppt/media/image11.JPG>
</file>

<file path=ppt/media/image12.pn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7A6167-FCC5-49E8-B280-CECAF151E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F84046EA-4273-437E-9DE5-5AEE713C3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89C786-3EF6-4B31-B3F6-B0A4F4B5D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8522" y="1480930"/>
            <a:ext cx="5301138" cy="3254321"/>
          </a:xfrm>
        </p:spPr>
        <p:txBody>
          <a:bodyPr>
            <a:normAutofit/>
          </a:bodyPr>
          <a:lstStyle/>
          <a:p>
            <a:pPr algn="l"/>
            <a:r>
              <a:rPr lang="en-US" sz="6600" dirty="0"/>
              <a:t>Eugenie Jones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BBEA99-AE97-4B81-9D76-3A6D644C6E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8524" y="4804850"/>
            <a:ext cx="5284876" cy="108623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More than I imagine, and…                                       </a:t>
            </a:r>
          </a:p>
        </p:txBody>
      </p:sp>
      <p:pic>
        <p:nvPicPr>
          <p:cNvPr id="7" name="Picture 6" descr="A picture containing text&#10;&#10;Description generated with very high confidence">
            <a:extLst>
              <a:ext uri="{FF2B5EF4-FFF2-40B4-BE49-F238E27FC236}">
                <a16:creationId xmlns:a16="http://schemas.microsoft.com/office/drawing/2014/main" id="{841F2F26-71B3-4D7F-A745-5F6541E14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583" y="58669"/>
            <a:ext cx="5044417" cy="668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652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35CF9E-4C8F-4CDB-824B-A6B2232A9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5678215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600" dirty="0"/>
              <a:t>Beginnings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E7C9F-E3D1-4D5F-9807-20845991E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8523" y="4804850"/>
            <a:ext cx="5911591" cy="130868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300" dirty="0"/>
              <a:t>Graduate   Mother   Writer   Singer/Songwriter</a:t>
            </a:r>
          </a:p>
          <a:p>
            <a:pPr algn="l"/>
            <a:r>
              <a:rPr lang="en-US" sz="2300" dirty="0"/>
              <a:t>Entrepreneur   Producer   Marketing Expert</a:t>
            </a:r>
          </a:p>
          <a:p>
            <a:pPr algn="l"/>
            <a:r>
              <a:rPr lang="en-US" sz="2300" dirty="0"/>
              <a:t>Community Relations   Fitness Guru</a:t>
            </a:r>
          </a:p>
        </p:txBody>
      </p:sp>
      <p:pic>
        <p:nvPicPr>
          <p:cNvPr id="5" name="Picture 4" descr="A picture containing indoor, wall, laying, clothing&#10;&#10;Description generated with high confidence">
            <a:extLst>
              <a:ext uri="{FF2B5EF4-FFF2-40B4-BE49-F238E27FC236}">
                <a16:creationId xmlns:a16="http://schemas.microsoft.com/office/drawing/2014/main" id="{A8AD02A4-FC10-488A-AA59-93DE68DCC2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60" r="18021" b="-2"/>
          <a:stretch/>
        </p:blipFill>
        <p:spPr>
          <a:xfrm rot="5400000">
            <a:off x="6440901" y="1110078"/>
            <a:ext cx="6858000" cy="4637843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29374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35CF9E-4C8F-4CDB-824B-A6B2232A9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150" y="2707514"/>
            <a:ext cx="5678215" cy="38380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600" dirty="0"/>
              <a:t>Fitness</a:t>
            </a:r>
            <a:br>
              <a:rPr lang="en-US" sz="6600" dirty="0"/>
            </a:br>
            <a:r>
              <a:rPr lang="en-US" sz="6600" dirty="0"/>
              <a:t>Teaching</a:t>
            </a:r>
            <a:br>
              <a:rPr lang="en-US" sz="6600" dirty="0"/>
            </a:br>
            <a:r>
              <a:rPr lang="en-US" sz="6600" dirty="0"/>
              <a:t>Writing</a:t>
            </a:r>
          </a:p>
        </p:txBody>
      </p:sp>
      <p:pic>
        <p:nvPicPr>
          <p:cNvPr id="8" name="Picture 7" descr="A group of people standing in a room&#10;&#10;Description generated with very high confidence">
            <a:extLst>
              <a:ext uri="{FF2B5EF4-FFF2-40B4-BE49-F238E27FC236}">
                <a16:creationId xmlns:a16="http://schemas.microsoft.com/office/drawing/2014/main" id="{083877B7-00CD-4E05-86CC-A196544C3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788" y="0"/>
            <a:ext cx="6775386" cy="4408488"/>
          </a:xfrm>
          <a:prstGeom prst="rect">
            <a:avLst/>
          </a:prstGeom>
        </p:spPr>
      </p:pic>
      <p:pic>
        <p:nvPicPr>
          <p:cNvPr id="6" name="Picture 5" descr="A group of people posing for a picture&#10;&#10;Description generated with very high confidence">
            <a:extLst>
              <a:ext uri="{FF2B5EF4-FFF2-40B4-BE49-F238E27FC236}">
                <a16:creationId xmlns:a16="http://schemas.microsoft.com/office/drawing/2014/main" id="{94AC3946-B126-490D-BA17-6FC0A28009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63" t="12135" r="24399" b="16182"/>
          <a:stretch/>
        </p:blipFill>
        <p:spPr>
          <a:xfrm>
            <a:off x="1234194" y="0"/>
            <a:ext cx="3729301" cy="3521341"/>
          </a:xfrm>
          <a:prstGeom prst="rect">
            <a:avLst/>
          </a:prstGeom>
        </p:spPr>
      </p:pic>
      <p:pic>
        <p:nvPicPr>
          <p:cNvPr id="14" name="Picture 13" descr="A group of people posing for the camera&#10;&#10;Description generated with very high confidence">
            <a:extLst>
              <a:ext uri="{FF2B5EF4-FFF2-40B4-BE49-F238E27FC236}">
                <a16:creationId xmlns:a16="http://schemas.microsoft.com/office/drawing/2014/main" id="{D22BD6E0-26CD-4AF8-BE41-E170656E7E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971"/>
          <a:stretch/>
        </p:blipFill>
        <p:spPr>
          <a:xfrm>
            <a:off x="7093058" y="4149192"/>
            <a:ext cx="4115943" cy="265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841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35CF9E-4C8F-4CDB-824B-A6B2232A9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308" y="349324"/>
            <a:ext cx="5678215" cy="38380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600" dirty="0"/>
              <a:t>Fitness</a:t>
            </a:r>
            <a:br>
              <a:rPr lang="en-US" sz="6600" dirty="0"/>
            </a:br>
            <a:r>
              <a:rPr lang="en-US" sz="6600" dirty="0"/>
              <a:t>Teaching</a:t>
            </a:r>
            <a:br>
              <a:rPr lang="en-US" sz="6600" dirty="0"/>
            </a:br>
            <a:r>
              <a:rPr lang="en-US" sz="6600" dirty="0"/>
              <a:t>Writing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AE641B-86F2-4A10-AC5B-F8AAC57FC5F6}"/>
              </a:ext>
            </a:extLst>
          </p:cNvPr>
          <p:cNvSpPr txBox="1"/>
          <p:nvPr/>
        </p:nvSpPr>
        <p:spPr>
          <a:xfrm>
            <a:off x="7381565" y="1685652"/>
            <a:ext cx="34771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Kitsap Sun</a:t>
            </a:r>
          </a:p>
          <a:p>
            <a:endParaRPr lang="en-US" sz="2800" dirty="0"/>
          </a:p>
          <a:p>
            <a:r>
              <a:rPr lang="en-US" sz="2800" dirty="0"/>
              <a:t>US Navy</a:t>
            </a:r>
          </a:p>
          <a:p>
            <a:endParaRPr lang="en-US" sz="2800" dirty="0"/>
          </a:p>
          <a:p>
            <a:r>
              <a:rPr lang="en-US" sz="2800" dirty="0" err="1"/>
              <a:t>LifeWork</a:t>
            </a:r>
            <a:r>
              <a:rPr lang="en-US" sz="2800" dirty="0"/>
              <a:t> Training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833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E5C41-4ED8-4803-AEC7-17EB38A34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Enters</a:t>
            </a:r>
            <a:br>
              <a:rPr lang="en-US" dirty="0"/>
            </a:br>
            <a:r>
              <a:rPr lang="en-US" dirty="0"/>
              <a:t>Music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 descr="A group of people in a room&#10;&#10;Description generated with very high confidence">
            <a:extLst>
              <a:ext uri="{FF2B5EF4-FFF2-40B4-BE49-F238E27FC236}">
                <a16:creationId xmlns:a16="http://schemas.microsoft.com/office/drawing/2014/main" id="{3A6B6690-EAA3-4E7C-9686-A9F4AE75D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6338" y="3765745"/>
            <a:ext cx="5211762" cy="318677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8AB307-BAB4-4D0F-89C0-B0356F210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A picture containing person, indoor, table, wall&#10;&#10;Description generated with very high confidence">
            <a:extLst>
              <a:ext uri="{FF2B5EF4-FFF2-40B4-BE49-F238E27FC236}">
                <a16:creationId xmlns:a16="http://schemas.microsoft.com/office/drawing/2014/main" id="{11BA38B3-6784-4B51-8080-84DA600E2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2856344"/>
            <a:ext cx="5096854" cy="337666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94BDE00-86C0-465E-98B1-CDE3AB0D7D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0290" y="311479"/>
            <a:ext cx="5078408" cy="3383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606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1671CF-B9E7-4691-BA3B-CDEEEC0A3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9758" y="1314922"/>
            <a:ext cx="3456154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800" dirty="0"/>
              <a:t>Recording Artist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7313B-B655-4241-BAA0-0322A0581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89758" y="4344141"/>
            <a:ext cx="3176246" cy="1656413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 dirty="0"/>
              <a:t>Earshot Jazz Awards</a:t>
            </a:r>
          </a:p>
          <a:p>
            <a:pPr algn="l"/>
            <a:r>
              <a:rPr lang="en-US" sz="2000" dirty="0"/>
              <a:t>Jazz Week Review</a:t>
            </a:r>
          </a:p>
        </p:txBody>
      </p:sp>
      <p:pic>
        <p:nvPicPr>
          <p:cNvPr id="15" name="Picture 14" descr="A group of people posing for a photo&#10;&#10;Description generated with very high confidence">
            <a:extLst>
              <a:ext uri="{FF2B5EF4-FFF2-40B4-BE49-F238E27FC236}">
                <a16:creationId xmlns:a16="http://schemas.microsoft.com/office/drawing/2014/main" id="{08BABFFD-BFCB-42DC-87E5-82BDF0E5A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896"/>
            <a:ext cx="5715000" cy="3810000"/>
          </a:xfrm>
          <a:prstGeom prst="rect">
            <a:avLst/>
          </a:prstGeom>
        </p:spPr>
      </p:pic>
      <p:pic>
        <p:nvPicPr>
          <p:cNvPr id="9" name="Picture 8" descr="A person holding a microphone&#10;&#10;Description generated with high confidence">
            <a:extLst>
              <a:ext uri="{FF2B5EF4-FFF2-40B4-BE49-F238E27FC236}">
                <a16:creationId xmlns:a16="http://schemas.microsoft.com/office/drawing/2014/main" id="{6F8489F4-EF04-4C10-9D32-01697AF8A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790" y="2960745"/>
            <a:ext cx="5619235" cy="367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96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35CF9E-4C8F-4CDB-824B-A6B2232A9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5678215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600"/>
              <a:t>Beginnings</a:t>
            </a:r>
          </a:p>
        </p:txBody>
      </p:sp>
      <p:pic>
        <p:nvPicPr>
          <p:cNvPr id="6" name="Picture 5" descr="A group of people posing for the camera&#10;&#10;Description generated with very high confidence">
            <a:extLst>
              <a:ext uri="{FF2B5EF4-FFF2-40B4-BE49-F238E27FC236}">
                <a16:creationId xmlns:a16="http://schemas.microsoft.com/office/drawing/2014/main" id="{F611FA5D-6D09-41F7-8DA1-0A2E1C5E8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957" y="981000"/>
            <a:ext cx="7392000" cy="4896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E7C9F-E3D1-4D5F-9807-20845991E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73016"/>
            <a:ext cx="5678213" cy="1086237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3600" b="1" dirty="0"/>
              <a:t>PRODUCING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377FB2-DEE1-444C-B68C-126149FB6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2020" y="293489"/>
            <a:ext cx="4220353" cy="23748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FD682DD-0940-489D-A89E-9EB4D2EE77C0}"/>
              </a:ext>
            </a:extLst>
          </p:cNvPr>
          <p:cNvSpPr txBox="1"/>
          <p:nvPr/>
        </p:nvSpPr>
        <p:spPr>
          <a:xfrm rot="21205293">
            <a:off x="8898040" y="1770399"/>
            <a:ext cx="99522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SOLD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dirty="0">
                <a:solidFill>
                  <a:schemeClr val="bg1"/>
                </a:solidFill>
              </a:rPr>
              <a:t>OUT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109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posing for a picture&#10;&#10;Description generated with very high confidence">
            <a:extLst>
              <a:ext uri="{FF2B5EF4-FFF2-40B4-BE49-F238E27FC236}">
                <a16:creationId xmlns:a16="http://schemas.microsoft.com/office/drawing/2014/main" id="{D7D08DAE-8B43-46E3-94AC-1BF334FE9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02" y="0"/>
            <a:ext cx="3990998" cy="65756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266563-D5B0-4DFC-86FA-8FC0A7F23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2726" y="1646482"/>
            <a:ext cx="5338163" cy="3792590"/>
          </a:xfrm>
        </p:spPr>
        <p:txBody>
          <a:bodyPr>
            <a:noAutofit/>
          </a:bodyPr>
          <a:lstStyle/>
          <a:p>
            <a:r>
              <a:rPr lang="en-US" sz="4400" dirty="0"/>
              <a:t>Atlanta</a:t>
            </a:r>
            <a:br>
              <a:rPr lang="en-US" sz="4400" dirty="0"/>
            </a:br>
            <a:r>
              <a:rPr lang="en-US" sz="4400" dirty="0"/>
              <a:t>San Jose</a:t>
            </a:r>
            <a:br>
              <a:rPr lang="en-US" sz="4400" dirty="0"/>
            </a:br>
            <a:r>
              <a:rPr lang="en-US" sz="4400" dirty="0"/>
              <a:t>Washington, DC</a:t>
            </a:r>
            <a:br>
              <a:rPr lang="en-US" sz="4400" dirty="0"/>
            </a:br>
            <a:r>
              <a:rPr lang="en-US" sz="4400" dirty="0"/>
              <a:t>DENVER</a:t>
            </a:r>
            <a:br>
              <a:rPr lang="en-US" sz="4400" dirty="0"/>
            </a:br>
            <a:r>
              <a:rPr lang="en-US" sz="4400" dirty="0"/>
              <a:t>Texas</a:t>
            </a:r>
            <a:br>
              <a:rPr lang="en-US" sz="4400" dirty="0"/>
            </a:br>
            <a:r>
              <a:rPr lang="en-US" sz="4400" dirty="0"/>
              <a:t>New Orleans</a:t>
            </a:r>
          </a:p>
        </p:txBody>
      </p:sp>
    </p:spTree>
    <p:extLst>
      <p:ext uri="{BB962C8B-B14F-4D97-AF65-F5344CB8AC3E}">
        <p14:creationId xmlns:p14="http://schemas.microsoft.com/office/powerpoint/2010/main" val="2226902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on a rock&#10;&#10;Description generated with very high confidence">
            <a:extLst>
              <a:ext uri="{FF2B5EF4-FFF2-40B4-BE49-F238E27FC236}">
                <a16:creationId xmlns:a16="http://schemas.microsoft.com/office/drawing/2014/main" id="{30A2734E-0DEA-4E41-8E9E-64523E87C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463" y="294129"/>
            <a:ext cx="4046063" cy="6070576"/>
          </a:xfrm>
          <a:prstGeom prst="rect">
            <a:avLst/>
          </a:prstGeom>
        </p:spPr>
      </p:pic>
      <p:pic>
        <p:nvPicPr>
          <p:cNvPr id="5" name="Picture 4" descr="A person holding a basketball&#10;&#10;Description generated with very high confidence">
            <a:extLst>
              <a:ext uri="{FF2B5EF4-FFF2-40B4-BE49-F238E27FC236}">
                <a16:creationId xmlns:a16="http://schemas.microsoft.com/office/drawing/2014/main" id="{10F56797-36F5-4D6F-AE6D-2CD0EC3DBC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75" r="17062"/>
          <a:stretch/>
        </p:blipFill>
        <p:spPr>
          <a:xfrm>
            <a:off x="5858263" y="294129"/>
            <a:ext cx="4776537" cy="570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36653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45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Franklin Gothic Book</vt:lpstr>
      <vt:lpstr>Crop</vt:lpstr>
      <vt:lpstr>Eugenie Jones</vt:lpstr>
      <vt:lpstr>Beginnings</vt:lpstr>
      <vt:lpstr>Fitness Teaching Writing</vt:lpstr>
      <vt:lpstr>Fitness Teaching Writing</vt:lpstr>
      <vt:lpstr>Enters Music </vt:lpstr>
      <vt:lpstr>Recording Artist</vt:lpstr>
      <vt:lpstr>Beginnings</vt:lpstr>
      <vt:lpstr>Atlanta San Jose Washington, DC DENVER Texas New Orleans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Eugenie Jones</dc:title>
  <dc:creator>Eugenie</dc:creator>
  <cp:lastModifiedBy>Eugenie</cp:lastModifiedBy>
  <cp:revision>6</cp:revision>
  <dcterms:created xsi:type="dcterms:W3CDTF">2018-07-20T23:59:42Z</dcterms:created>
  <dcterms:modified xsi:type="dcterms:W3CDTF">2018-07-21T01:23:48Z</dcterms:modified>
</cp:coreProperties>
</file>